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8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folHlink"/>
                </a:solidFill>
              </a:rPr>
              <a:t>Me llamo ________		     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701 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17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del 2016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17638"/>
            <a:ext cx="9067800" cy="50593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Propósito # 18: </a:t>
            </a:r>
            <a:r>
              <a:rPr lang="es-ES_tradnl" altLang="en-US" dirty="0" smtClean="0"/>
              <a:t>¿Qué comes durante la cena?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F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food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and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meal</a:t>
            </a:r>
            <a:r>
              <a:rPr lang="es-ES_tradnl" altLang="en-US" sz="2800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F0"/>
                </a:solidFill>
              </a:rPr>
              <a:t>vocabulary</a:t>
            </a:r>
            <a:endParaRPr lang="es-ES_tradnl" altLang="en-US" sz="2800" i="1" dirty="0" smtClean="0">
              <a:solidFill>
                <a:srgbClr val="00B0F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Actividad Inicial: </a:t>
            </a:r>
            <a:r>
              <a:rPr lang="es-ES_tradnl" altLang="en-US" b="1" dirty="0" smtClean="0">
                <a:solidFill>
                  <a:srgbClr val="7030A0"/>
                </a:solidFill>
              </a:rPr>
              <a:t>TOMAR QUIZ C</a:t>
            </a:r>
            <a:endParaRPr lang="es-ES_tradnl" altLang="en-US" dirty="0" smtClean="0">
              <a:solidFill>
                <a:srgbClr val="CC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dirty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Yo __________ la computadora. (usar)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86800" cy="808038"/>
          </a:xfrm>
        </p:spPr>
        <p:txBody>
          <a:bodyPr/>
          <a:lstStyle/>
          <a:p>
            <a:pPr eaLnBrk="1" hangingPunct="1"/>
            <a:r>
              <a:rPr lang="en-US" altLang="en-US" sz="4000" dirty="0" err="1" smtClean="0">
                <a:solidFill>
                  <a:schemeClr val="hlink"/>
                </a:solidFill>
              </a:rPr>
              <a:t>Repaso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del </a:t>
            </a:r>
            <a:r>
              <a:rPr lang="en-US" altLang="en-US" sz="4000" dirty="0" err="1" smtClean="0">
                <a:solidFill>
                  <a:schemeClr val="hlink"/>
                </a:solidFill>
              </a:rPr>
              <a:t>Vocabulario</a:t>
            </a:r>
            <a:r>
              <a:rPr lang="en-US" altLang="en-US" sz="4000" dirty="0" smtClean="0">
                <a:solidFill>
                  <a:schemeClr val="hlink"/>
                </a:solidFill>
              </a:rPr>
              <a:t> de 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903412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800080"/>
                </a:solidFill>
              </a:rPr>
              <a:t>tocino</a:t>
            </a: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2468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2209800" y="2126673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054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hasslefreeclipart.com/clipart_food/breakfast/waffles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42971" y="855663"/>
            <a:ext cx="1400857" cy="106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utoShape 35"/>
          <p:cNvSpPr>
            <a:spLocks noChangeAspect="1" noChangeArrowheads="1"/>
          </p:cNvSpPr>
          <p:nvPr/>
        </p:nvSpPr>
        <p:spPr bwMode="auto">
          <a:xfrm>
            <a:off x="3657600" y="1903412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/>
              <a:t>wáfles</a:t>
            </a:r>
            <a:r>
              <a:rPr lang="es-ES_tradnl" altLang="en-US" sz="2400" b="1" dirty="0" smtClean="0"/>
              <a:t> </a:t>
            </a:r>
            <a:endParaRPr lang="es-ES_tradnl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18a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SIGN </a:t>
            </a:r>
            <a:r>
              <a:rPr lang="en-US" dirty="0" err="1" smtClean="0"/>
              <a:t>Calaca</a:t>
            </a:r>
            <a:r>
              <a:rPr lang="en-US" dirty="0" smtClean="0"/>
              <a:t> project RUBRIC </a:t>
            </a:r>
            <a:r>
              <a:rPr lang="en-US" dirty="0" smtClean="0"/>
              <a:t>and Venn Diagram QUIZ </a:t>
            </a:r>
            <a:r>
              <a:rPr lang="en-US" dirty="0" smtClean="0"/>
              <a:t>by </a:t>
            </a:r>
            <a:r>
              <a:rPr lang="en-US" dirty="0" smtClean="0"/>
              <a:t>NO LATER </a:t>
            </a:r>
            <a:r>
              <a:rPr lang="en-US" smtClean="0"/>
              <a:t>than </a:t>
            </a:r>
            <a:r>
              <a:rPr lang="en-US" smtClean="0"/>
              <a:t>MONDAY</a:t>
            </a:r>
            <a:r>
              <a:rPr lang="en-US" dirty="0" smtClean="0"/>
              <a:t>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39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2994</TotalTime>
  <Words>74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        Clase 701  La fecha es el 17 de noviembre del 2016</vt:lpstr>
      <vt:lpstr>Repaso del Vocabulario de la comida</vt:lpstr>
      <vt:lpstr>Tarea 18a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42</cp:revision>
  <cp:lastPrinted>2014-11-06T16:32:40Z</cp:lastPrinted>
  <dcterms:created xsi:type="dcterms:W3CDTF">2011-02-08T18:25:43Z</dcterms:created>
  <dcterms:modified xsi:type="dcterms:W3CDTF">2016-11-17T16:15:07Z</dcterms:modified>
</cp:coreProperties>
</file>